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42" r:id="rId20"/>
    <p:sldId id="319" r:id="rId21"/>
    <p:sldId id="321" r:id="rId22"/>
    <p:sldId id="322" r:id="rId23"/>
    <p:sldId id="323" r:id="rId24"/>
    <p:sldId id="324" r:id="rId25"/>
    <p:sldId id="325" r:id="rId26"/>
    <p:sldId id="343" r:id="rId27"/>
    <p:sldId id="326" r:id="rId28"/>
    <p:sldId id="327" r:id="rId29"/>
    <p:sldId id="328" r:id="rId30"/>
    <p:sldId id="329" r:id="rId31"/>
    <p:sldId id="330" r:id="rId32"/>
    <p:sldId id="331" r:id="rId33"/>
    <p:sldId id="335" r:id="rId34"/>
    <p:sldId id="332" r:id="rId35"/>
    <p:sldId id="333" r:id="rId36"/>
    <p:sldId id="334" r:id="rId37"/>
    <p:sldId id="336" r:id="rId38"/>
    <p:sldId id="337" r:id="rId39"/>
    <p:sldId id="338" r:id="rId40"/>
    <p:sldId id="339" r:id="rId41"/>
    <p:sldId id="340" r:id="rId42"/>
    <p:sldId id="341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218"/>
    <a:srgbClr val="FF9999"/>
    <a:srgbClr val="FF0066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>
        <p:scale>
          <a:sx n="100" d="100"/>
          <a:sy n="100" d="100"/>
        </p:scale>
        <p:origin x="-188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0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A7C-CF3E-4424-8885-34AAEFF57FB1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microsoft.com/office/2007/relationships/hdphoto" Target="../media/hdphoto2.wdp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microsoft.com/office/2007/relationships/hdphoto" Target="../media/hdphoto1.wdp"/><Relationship Id="rId7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g"/><Relationship Id="rId5" Type="http://schemas.microsoft.com/office/2007/relationships/hdphoto" Target="../media/hdphoto2.wdp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microsoft.com/office/2007/relationships/hdphoto" Target="../media/hdphoto1.wdp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microsoft.com/office/2007/relationships/hdphoto" Target="../media/hdphoto2.wdp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Laodicea</a:t>
            </a:r>
            <a:endParaRPr lang="en-GB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0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66" y="1367972"/>
            <a:ext cx="8220489" cy="954107"/>
          </a:xfrm>
          <a:prstGeom prst="rect">
            <a:avLst/>
          </a:prstGeom>
          <a:blipFill dpi="0" rotWithShape="1">
            <a:blip r:embed="rId4">
              <a:alphaModFix amt="69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000"/>
                      </a14:imgEffect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966" y="2285648"/>
            <a:ext cx="8220489" cy="1384995"/>
          </a:xfrm>
          <a:prstGeom prst="rect">
            <a:avLst/>
          </a:prstGeom>
          <a:blipFill dpi="0" rotWithShape="1">
            <a:blip r:embed="rId6">
              <a:alphaModFix amt="89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“These are the words of the Amen, the faithful 	and true witness, the ruler of God’s creation” 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(3:14b)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4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1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382" y="1412776"/>
            <a:ext cx="8211074" cy="95410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804" y="2360021"/>
            <a:ext cx="8222652" cy="83099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“These are the words of the Amen, the faithful and true 	witness, the ruler of God’s creation”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(3:14b)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804" y="3191018"/>
            <a:ext cx="3450736" cy="52322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6087" y="3172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2635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“Amen”</a:t>
            </a:r>
            <a:endParaRPr lang="en-GB" sz="3200" b="1" dirty="0">
              <a:ln>
                <a:solidFill>
                  <a:schemeClr val="tx1"/>
                </a:solidFill>
              </a:ln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4540" y="3191018"/>
            <a:ext cx="4771916" cy="3046988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“Whoever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invokes a blessing in the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will do so by the one true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[Lit. “the God of ‘Amen’”]; whoever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an oath in the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will swear by the one true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[Lit. “the God of ‘Amen’”]. For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past troubles will be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forgotten and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from my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(Isaiah 65:16)</a:t>
            </a:r>
            <a:endParaRPr lang="en-GB" sz="2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804" y="3668661"/>
            <a:ext cx="3502643" cy="2596471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tIns="36000" bIns="36000" rtlCol="0" anchor="ctr" anchorCtr="0">
            <a:spAutoFit/>
          </a:bodyPr>
          <a:lstStyle/>
          <a:p>
            <a:pPr marL="895350"/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2000"/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God of truth – he who  is totally trustworthy)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5350"/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7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1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66" y="1367972"/>
            <a:ext cx="8220489" cy="95410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968" y="2322079"/>
            <a:ext cx="8220487" cy="83099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“These are the words of the Amen, the faithful and true 	witness, the ruler of God’s creation”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(3:14b)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968" y="3153076"/>
            <a:ext cx="3448571" cy="52322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4179" y="315307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2635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“Amen”</a:t>
            </a:r>
            <a:endParaRPr lang="en-GB" sz="3200" b="1" dirty="0">
              <a:ln>
                <a:solidFill>
                  <a:schemeClr val="tx1"/>
                </a:solidFill>
              </a:ln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4539" y="3153076"/>
            <a:ext cx="4771916" cy="3060000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tIns="180000" rtlCol="0">
            <a:spAutoFit/>
          </a:bodyPr>
          <a:lstStyle/>
          <a:p>
            <a:r>
              <a:rPr lang="en-GB" sz="2400" b="1" baseline="30000" dirty="0"/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no matter how many promises God has made, they are “Yes” in Christ. And so through him the “Amen” is spoken by us to the glory of God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Corinthians 1:20)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66" y="3638263"/>
            <a:ext cx="3448573" cy="2596471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tIns="36000" bIns="36000" rtlCol="0" anchor="ctr" anchorCtr="0">
            <a:spAutoFit/>
          </a:bodyPr>
          <a:lstStyle/>
          <a:p>
            <a:pPr marL="895350"/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92000"/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God of truth – he who  is totally trustworthy)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5350"/>
            <a:endParaRPr lang="en-GB" sz="2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1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1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557" y="1412776"/>
            <a:ext cx="8203900" cy="95410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558" y="2372892"/>
            <a:ext cx="8198580" cy="83099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“These are the words of the Amen, the faithful and true 	witness, the ruler of God’s creation”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(3:14b)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968" y="3630130"/>
            <a:ext cx="3395952" cy="52322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2558" y="3203889"/>
            <a:ext cx="8182754" cy="1077218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2635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“Amen”</a:t>
            </a:r>
          </a:p>
          <a:p>
            <a:pPr marL="803275" indent="-360363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faithful  and true witness</a:t>
            </a:r>
            <a:endParaRPr lang="en-GB" sz="3200" b="1" dirty="0">
              <a:ln>
                <a:solidFill>
                  <a:schemeClr val="tx1"/>
                </a:solidFill>
              </a:ln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10296" y="4281107"/>
            <a:ext cx="4066720" cy="1457956"/>
          </a:xfrm>
          <a:prstGeom prst="round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94693" y="4409920"/>
            <a:ext cx="3976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John, to the seven churches …From Jesus </a:t>
            </a:r>
            <a:r>
              <a:rPr lang="en-GB" sz="2400" b="1" i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Christ, who is the faithful </a:t>
            </a:r>
            <a:r>
              <a:rPr lang="en-GB" sz="2400" b="1" i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 </a:t>
            </a:r>
            <a:r>
              <a:rPr lang="en-GB" sz="2400" b="1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(1:5)</a:t>
            </a:r>
            <a:endParaRPr lang="en-GB" sz="2400" b="1" i="1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2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95410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428" y="2322079"/>
            <a:ext cx="8209028" cy="830997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“These are the words of the Amen, the faithful and true 	witness, the ruler of God’s creation”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(3:14b)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968" y="3630130"/>
            <a:ext cx="3395952" cy="52322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5965" y="3135131"/>
            <a:ext cx="8220491" cy="138499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457200" indent="2635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“Amen”</a:t>
            </a:r>
          </a:p>
          <a:p>
            <a:pPr marL="803275" indent="-360363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faithful  and true witness</a:t>
            </a:r>
          </a:p>
          <a:p>
            <a:pPr marL="803275" indent="-360363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ruler (beginning) of God’s creation</a:t>
            </a:r>
            <a:endParaRPr lang="en-GB" sz="3200" b="1" dirty="0">
              <a:ln>
                <a:solidFill>
                  <a:schemeClr val="tx1"/>
                </a:solidFill>
              </a:ln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524" y="4520126"/>
            <a:ext cx="8227932" cy="2246769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is the image of the invisible God, the firstborn over all creation.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him all things were created: things in heaven and on earth, visible and invisible, whether thrones or powers or rulers or authorities; all things have been created through him and for him.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before all things, and in him all things hold together.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head of the body, the church; he is the beginning and the firstborn from among the dead, so that in everything he might have the supremacy. 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(Colossians 1:15-18)</a:t>
            </a:r>
            <a:endParaRPr lang="en-GB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2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3108543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your deeds, that you are neither cold nor hot. I wish you were either one or the other! </a:t>
            </a:r>
            <a:r>
              <a:rPr lang="en-GB" sz="28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because you are lukewarm—neither hot nor cold—I am about to spit you out of my mouth. 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say, ‘I am rich; I have acquired wealth and do not need a thing.’ But you do not realize that you are wretched, pitiful, poor, blind and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naked 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(3:15-17).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4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1384995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– Jesus saw everything that was going on. In the other churches he saw positive aspects – here…NOTHING!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5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181588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– Jesus saw everything that was going on. In the other churches he saw positive aspects – here…NOTHING!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hot nor cold! – sickening!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017" y="4502705"/>
            <a:ext cx="2833439" cy="212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9255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556" y="4538070"/>
            <a:ext cx="2628900" cy="152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8524" y="3583963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257300" indent="-36195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Laodicean analysis:</a:t>
            </a:r>
            <a:r>
              <a:rPr lang="en-GB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‘I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rich; I have acquired wealth and do not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need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thing.’ 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410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9255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3583963"/>
            <a:ext cx="8227932" cy="52322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257300" indent="-36195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Laodicean analysis: 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forgetful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524" y="4107183"/>
            <a:ext cx="8227932" cy="1938992"/>
          </a:xfrm>
          <a:prstGeom prst="rect">
            <a:avLst/>
          </a:prstGeom>
          <a:blipFill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Church’s one foundation is Jesus Christ, her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en-GB" sz="24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His new creation by water and the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GB" sz="24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He came and sought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To be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holy bride, With His own blood he bought her,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her life He died.”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Samuel Stone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18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Laodicea</a:t>
            </a:r>
            <a:endParaRPr lang="en-GB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5616" y="2204864"/>
            <a:ext cx="6912768" cy="172819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1403648" y="2348880"/>
            <a:ext cx="63367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114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Smyrna and Philadelphia</a:t>
            </a:r>
            <a:r>
              <a:rPr lang="en-GB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persecution</a:t>
            </a: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Pergamum et Thyatira</a:t>
            </a:r>
            <a:r>
              <a:rPr lang="en-GB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compromise</a:t>
            </a: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Ephesus et Sardis</a:t>
            </a:r>
            <a:r>
              <a:rPr lang="en-GB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satisfaction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0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9255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3583963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analysis:  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realize that you are wretched, pitiful, poor, blind and naked.</a:t>
            </a:r>
            <a:endParaRPr lang="en-GB" sz="2800" b="1" dirty="0"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550" y="4538070"/>
            <a:ext cx="1915266" cy="19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9255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8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3583963"/>
            <a:ext cx="8227932" cy="2554545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counsel: 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 you to buy from me gold refined in the fire, so you can become rich; and white clothes to wear, so you can cover your shameful nakedness; and salve to put on your eyes, so you can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see”.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15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3522408"/>
            <a:ext cx="8227932" cy="1200329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</a:t>
            </a:r>
          </a:p>
          <a:p>
            <a:pPr marL="1809750" lvl="1" indent="-457200">
              <a:buFont typeface="Arial" panose="020B0604020202020204" pitchFamily="34" charset="0"/>
              <a:buChar char="•"/>
            </a:pP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piece of advice:  - buy refined gold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845847"/>
            <a:ext cx="1656184" cy="156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156966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</a:t>
            </a:r>
          </a:p>
          <a:p>
            <a:pPr marL="1809750" lvl="1" indent="-457200">
              <a:buFont typeface="Arial" panose="020B0604020202020204" pitchFamily="34" charset="0"/>
              <a:buChar char="•"/>
            </a:pP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piece of advice - 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 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washed by Jesus 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56" y="5013176"/>
            <a:ext cx="1600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156966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piece of advice - 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salve to put on your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	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966" y="4797152"/>
            <a:ext cx="1905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2000548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Reprimand and invitation: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whom I love I rebuke and discipline. So be earnest and repent. 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1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2616101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Reprimand and invitation: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 and the bride say, “Come!” And let the one who hears say, “Come!” Let the one who is thirsty come; and let the one who wishes take the free gift of the water of life”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(22:17). 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54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analysis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1100" indent="-28575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counsel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no room for personal initiatives!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56312"/>
            <a:ext cx="1944216" cy="186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014" y="4256312"/>
            <a:ext cx="1944687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Multiply 9"/>
          <p:cNvSpPr/>
          <p:nvPr/>
        </p:nvSpPr>
        <p:spPr>
          <a:xfrm>
            <a:off x="6616371" y="4256312"/>
            <a:ext cx="2054330" cy="16768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2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181588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still hope: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am! I stand at the  door and knock. If anyone hears my voice and opens the door, I will come in and eat with that person, and they with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me”.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9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still hope: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condition and a promise</a:t>
            </a:r>
          </a:p>
          <a:p>
            <a:pPr marL="895350">
              <a:buClr>
                <a:srgbClr val="7030A0"/>
              </a:buClr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 am! I stand at the  door and knock.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50" y="4379422"/>
            <a:ext cx="1088106" cy="219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</a:t>
            </a:r>
            <a:r>
              <a:rPr lang="fr-FR" sz="32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</a:t>
            </a:r>
            <a:endParaRPr lang="fr-FR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59" y="2543174"/>
            <a:ext cx="2310559" cy="2686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43174"/>
            <a:ext cx="16192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32343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The Prophetic message –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762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know…”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524" y="2691411"/>
            <a:ext cx="8227932" cy="83099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commendation ! </a:t>
            </a: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and reprimand</a:t>
            </a:r>
            <a:endParaRPr lang="en-GB" sz="2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3425315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1181100" indent="-2857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still hope: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condition and a promise</a:t>
            </a:r>
          </a:p>
          <a:p>
            <a:pPr marL="895350">
              <a:buClr>
                <a:srgbClr val="7030A0"/>
              </a:buClr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 am! I stand at the  door and knock.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50" y="4379422"/>
            <a:ext cx="1088106" cy="2194347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7411225" y="4437112"/>
            <a:ext cx="1404156" cy="1800199"/>
          </a:xfrm>
          <a:prstGeom prst="mathMultiply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1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1815882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002060"/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524" y="3183854"/>
            <a:ext cx="8227932" cy="2523768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“To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who is victorious, I will give the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right to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 with me on my throne, just as I was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victorious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sat down with my Father on his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throne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Whoever has ears, let them hear what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says to the churches.”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027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267765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Listening to the Spirit: “wretched, pitiful,                              poor, blind and naked”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A7B218"/>
              </a:solidFill>
              <a:effectLst>
                <a:glow rad="76200">
                  <a:srgbClr val="00206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9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17009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81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17009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237" y="4365104"/>
            <a:ext cx="8227932" cy="193899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heard the voice of Jesus say, “Come unto Me and rest;</a:t>
            </a:r>
            <a:endParaRPr lang="en-GB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 down, thou weary one, lay down Thy head upon my breast.”</a:t>
            </a:r>
            <a:endParaRPr lang="en-GB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came to Jesus as I was, Weary, and worn, and sad;</a:t>
            </a:r>
            <a:endParaRPr lang="en-GB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found in Him a resting-place, And He has made me glad. </a:t>
            </a:r>
            <a:endParaRPr lang="en-GB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4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17009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4437112"/>
            <a:ext cx="8227932" cy="156966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Amazing grace! How sweet the sound </a:t>
            </a:r>
          </a:p>
          <a:p>
            <a:pPr algn="ctr"/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saved a wretch like me!</a:t>
            </a:r>
          </a:p>
          <a:p>
            <a:pPr algn="ctr"/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once was lost, but now am found,</a:t>
            </a:r>
          </a:p>
          <a:p>
            <a:pPr algn="ctr"/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blind but now I see.</a:t>
            </a:r>
          </a:p>
        </p:txBody>
      </p:sp>
    </p:spTree>
    <p:extLst>
      <p:ext uri="{BB962C8B-B14F-4D97-AF65-F5344CB8AC3E}">
        <p14:creationId xmlns:p14="http://schemas.microsoft.com/office/powerpoint/2010/main" val="21834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170099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34" y="4437112"/>
            <a:ext cx="8227932" cy="1569660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 of mercy can there be</a:t>
            </a:r>
            <a:b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reaching even me?</a:t>
            </a:r>
            <a:b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Just, His wrath forbears</a:t>
            </a:r>
            <a:b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the chief of sinners spares</a:t>
            </a:r>
            <a:r>
              <a:rPr lang="en-GB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GB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7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8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237" y="4797152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me, 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GB" sz="2800" b="1" i="1" cap="small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GB" sz="2800" b="1" i="1" dirty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answer me, for I am poor 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</a:t>
            </a:r>
            <a:r>
              <a:rPr lang="en-GB" sz="2800" b="1" i="1" dirty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needy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GB" sz="28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 86:1)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6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4797152"/>
            <a:ext cx="8227932" cy="1815882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a man in Jerusalem called Simeon, 	who was righteous and devout. He was waiting 	for the consolation of Israel and the Holy Spirit 	was upon him </a:t>
            </a:r>
            <a:r>
              <a:rPr lang="en-GB" sz="28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2:25)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b="1" dirty="0"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8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</a:t>
            </a:r>
            <a:r>
              <a:rPr lang="fr-FR" sz="32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</a:t>
            </a:r>
            <a:endParaRPr lang="fr-FR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348880"/>
            <a:ext cx="8064896" cy="3108543"/>
          </a:xfrm>
          <a:prstGeom prst="rect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baseline="30000" dirty="0"/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the angel of the church in Laodicea write:</a:t>
            </a:r>
          </a:p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the words of the Amen, the faithful and true witness, the ruler of God’s creation. </a:t>
            </a:r>
            <a:r>
              <a:rPr lang="en-GB" sz="28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your deeds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neither cold nor hot. I wish you were either one or the other! </a:t>
            </a:r>
            <a:r>
              <a:rPr lang="en-GB" sz="28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because you are lukewarm—neither hot nor cold—I am about to spit you out of my mouth. </a:t>
            </a:r>
            <a:endParaRPr lang="en-GB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7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524" y="4797152"/>
            <a:ext cx="8227932" cy="954107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i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are the poor in spirit, for theirs is the 	kingdom of heaven </a:t>
            </a:r>
            <a:r>
              <a:rPr lang="en-GB" sz="2800" b="1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 5:3)</a:t>
            </a:r>
            <a:endParaRPr lang="en-GB" sz="2800" b="1" dirty="0">
              <a:solidFill>
                <a:srgbClr val="FF0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0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401" y="4957498"/>
            <a:ext cx="2357603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20"/>
            <a:ext cx="9174406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524" y="1367972"/>
            <a:ext cx="8227932" cy="3600986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To the angel of the church at Laodicea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The description of the speaker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message </a:t>
            </a:r>
          </a:p>
          <a:p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The Promise to the Victor</a:t>
            </a:r>
          </a:p>
          <a:p>
            <a:pPr marL="628650" indent="-628650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to the Spirit: “wretched, pitiful,                              poor, blind and naked”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salvation</a:t>
            </a:r>
          </a:p>
          <a:p>
            <a:pPr marL="1543050" lvl="2" indent="-62865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and needy for daily life </a:t>
            </a:r>
            <a:endParaRPr lang="en-GB" sz="32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401" y="4957498"/>
            <a:ext cx="2357603" cy="18448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8524" y="5229200"/>
            <a:ext cx="8155924" cy="1384995"/>
          </a:xfrm>
          <a:prstGeom prst="rect">
            <a:avLst/>
          </a:prstGeom>
          <a:blipFill dpi="0" rotWithShape="1">
            <a:blip r:embed="rId7">
              <a:alphaModFix amt="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grow in the grace and knowledge of our Lord and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Christ. To him be glory both now and forever! Amen.</a:t>
            </a:r>
          </a:p>
        </p:txBody>
      </p:sp>
    </p:spTree>
    <p:extLst>
      <p:ext uri="{BB962C8B-B14F-4D97-AF65-F5344CB8AC3E}">
        <p14:creationId xmlns:p14="http://schemas.microsoft.com/office/powerpoint/2010/main" val="42539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Laodicea</a:t>
            </a:r>
            <a:endParaRPr lang="en-GB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640960" cy="3108543"/>
          </a:xfrm>
          <a:prstGeom prst="rect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baseline="30000" dirty="0"/>
              <a:t> 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say, ‘I am rich; I have acquired wealth and do not need a thing.’ But you do not realize that you are wretched, pitiful, poor, blind and naked. </a:t>
            </a:r>
            <a:r>
              <a:rPr lang="en-GB" sz="28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counsel you to buy from me gold refined in the fire, so you can become rich; and white clothes to wear, so you can cover your shameful nakedness; and salve to put on your eyes, so you can see.</a:t>
            </a:r>
          </a:p>
        </p:txBody>
      </p:sp>
    </p:spTree>
    <p:extLst>
      <p:ext uri="{BB962C8B-B14F-4D97-AF65-F5344CB8AC3E}">
        <p14:creationId xmlns:p14="http://schemas.microsoft.com/office/powerpoint/2010/main" val="14293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</a:t>
            </a:r>
            <a:r>
              <a:rPr lang="fr-FR" sz="32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</a:t>
            </a:r>
            <a:endParaRPr lang="fr-FR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348880"/>
            <a:ext cx="8640960" cy="3539430"/>
          </a:xfrm>
          <a:prstGeom prst="rect">
            <a:avLst/>
          </a:prstGeom>
          <a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2800" b="1" baseline="30000" dirty="0"/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whom I love I rebuke and discipline. So be earnest and repent. </a:t>
            </a:r>
            <a:r>
              <a:rPr lang="en-GB" sz="2800" b="1" i="1" baseline="3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 am! I stand at the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door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knock. If anyone hears my voice and opens the door, I will come in and eat with that person, and they with me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To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who is victorious, I will give the right to sit with me on my throne, just as I was victorious and sat down with my Father on his throne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Whoever has ears, let them hear what the Spirit says to the churches.”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98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</a:t>
            </a:r>
            <a:r>
              <a:rPr lang="fr-FR" sz="32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</a:t>
            </a:r>
            <a:endParaRPr lang="fr-FR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37" y="2423160"/>
            <a:ext cx="4438311" cy="28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4392488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at Laodicea</a:t>
            </a:r>
            <a:endParaRPr lang="en-GB" sz="32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1" y="3429000"/>
            <a:ext cx="2016224" cy="16331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1991" y="2636912"/>
            <a:ext cx="1955793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52" y="3712765"/>
            <a:ext cx="2168252" cy="2052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5856" y="2780928"/>
            <a:ext cx="1944216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rgbClr val="00B0F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29000"/>
            <a:ext cx="2667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00192" y="2636912"/>
            <a:ext cx="2016224" cy="584775"/>
          </a:xfrm>
          <a:prstGeom prst="rect">
            <a:avLst/>
          </a:prstGeom>
          <a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99FF"/>
                </a:solidFill>
                <a:effectLst>
                  <a:glow rad="63500">
                    <a:srgbClr val="0070C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Textiles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99FF"/>
              </a:solidFill>
              <a:effectLst>
                <a:glow rad="63500">
                  <a:srgbClr val="0070C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8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408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&amp; wretched</a:t>
            </a:r>
            <a:b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63500">
                    <a:srgbClr val="00B05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3:14-22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63500">
                  <a:srgbClr val="00B05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966" y="1412776"/>
            <a:ext cx="8220489" cy="584775"/>
          </a:xfrm>
          <a:prstGeom prst="rect">
            <a:avLst/>
          </a:prstGeom>
          <a:blipFill dpi="0" rotWithShape="1">
            <a:blip r:embed="rId4">
              <a:alphaModFix amt="69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3750"/>
                      </a14:imgEffect>
                      <a14:imgEffect>
                        <a14:saturation sat="85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at Laodicea</a:t>
            </a:r>
            <a:endParaRPr lang="en-GB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454" y="2349072"/>
            <a:ext cx="1955793" cy="584775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Hierapolis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5856" y="2349071"/>
            <a:ext cx="1944216" cy="584775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Laodicea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8945" y="2353620"/>
            <a:ext cx="2016224" cy="584775"/>
          </a:xfrm>
          <a:prstGeom prst="rect">
            <a:avLst/>
          </a:prstGeom>
          <a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Colossae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420000">
            <a:off x="352662" y="3081889"/>
            <a:ext cx="2472139" cy="19169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889" y="3068960"/>
            <a:ext cx="2724150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0000">
            <a:off x="6081177" y="3211632"/>
            <a:ext cx="2454257" cy="184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1644</Words>
  <Application>Microsoft Office PowerPoint</Application>
  <PresentationFormat>On-screen Show (4:3)</PresentationFormat>
  <Paragraphs>292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  <vt:lpstr>Poor &amp; wretched Revelation 3:14-22</vt:lpstr>
    </vt:vector>
  </TitlesOfParts>
  <Manager>Grace Fellowship(Ashford)</Manager>
  <Company>Grace Fellowship(Ashford)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&amp; Wretched</dc:title>
  <dc:creator>Colin Howells</dc:creator>
  <cp:lastModifiedBy>Colin Howells</cp:lastModifiedBy>
  <cp:revision>120</cp:revision>
  <dcterms:created xsi:type="dcterms:W3CDTF">2011-03-31T09:44:47Z</dcterms:created>
  <dcterms:modified xsi:type="dcterms:W3CDTF">2014-06-23T08:58:03Z</dcterms:modified>
</cp:coreProperties>
</file>